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0">
    <p:random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87076" name="Freeform 4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7077" name="Freeform 5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7078" name="Freeform 6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87080" name="Freeform 8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87082" name="Freeform 10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083" name="Freeform 11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084" name="Freeform 12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085" name="Freeform 13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086" name="Freeform 14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7087" name="Freeform 15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87089" name="Freeform 17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7090" name="Freeform 18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7091" name="Freeform 19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7092" name="Freeform 20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7093" name="Freeform 21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7094" name="Freeform 22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709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709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709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3870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870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ransition spd="med" advTm="40000">
    <p:random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hyperlink" Target="http://www.skibr.ru/content/main/img/Ksovet/sov/bbe.JPG" TargetMode="External"/><Relationship Id="rId2" Type="http://schemas.openxmlformats.org/officeDocument/2006/relationships/hyperlink" Target="../&#1060;&#1086;&#1090;&#1086;/&#1044;&#1077;&#1088;&#1077;&#1074;&#1086;/IMG_1383.JPG" TargetMode="Externa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hyperlink" Target="http://www.skibr.ru/content/science/img/istok/VVS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WWW\WWW1\content\main\img\Ksovet\sov\fund\tig3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92696"/>
            <a:ext cx="1080120" cy="1581097"/>
          </a:xfrm>
          <a:prstGeom prst="rect">
            <a:avLst/>
          </a:prstGeom>
          <a:noFill/>
        </p:spPr>
      </p:pic>
      <p:sp>
        <p:nvSpPr>
          <p:cNvPr id="499720" name="Rectangle 8"/>
          <p:cNvSpPr>
            <a:spLocks noChangeArrowheads="1"/>
          </p:cNvSpPr>
          <p:nvPr/>
        </p:nvSpPr>
        <p:spPr bwMode="auto">
          <a:xfrm>
            <a:off x="827088" y="44624"/>
            <a:ext cx="74898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3200" dirty="0">
                <a:solidFill>
                  <a:schemeClr val="tx1"/>
                </a:solidFill>
                <a:effectLst/>
              </a:rPr>
              <a:t>Ядро разработчиков проекта СТКС.</a:t>
            </a:r>
          </a:p>
        </p:txBody>
      </p:sp>
      <p:pic>
        <p:nvPicPr>
          <p:cNvPr id="3075" name="Picture 3" descr="C:\WWW\WWW1\content\main\img\Ksovet\sov\fund\ns09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4648" y="1774056"/>
            <a:ext cx="1383737" cy="1368152"/>
          </a:xfrm>
          <a:prstGeom prst="rect">
            <a:avLst/>
          </a:prstGeom>
          <a:noFill/>
        </p:spPr>
      </p:pic>
      <p:pic>
        <p:nvPicPr>
          <p:cNvPr id="499718" name="Picture 6" descr="P1310001"/>
          <p:cNvPicPr>
            <a:picLocks noChangeAspect="1" noChangeArrowheads="1"/>
          </p:cNvPicPr>
          <p:nvPr/>
        </p:nvPicPr>
        <p:blipFill>
          <a:blip r:embed="rId5" cstate="print"/>
          <a:srcRect l="37468" t="26393" r="43439" b="50041"/>
          <a:stretch>
            <a:fillRect/>
          </a:stretch>
        </p:blipFill>
        <p:spPr bwMode="auto">
          <a:xfrm>
            <a:off x="2784066" y="3429000"/>
            <a:ext cx="1322056" cy="1224211"/>
          </a:xfrm>
          <a:prstGeom prst="rect">
            <a:avLst/>
          </a:prstGeom>
          <a:noFill/>
        </p:spPr>
      </p:pic>
      <p:sp>
        <p:nvSpPr>
          <p:cNvPr id="499722" name="WordArt 10"/>
          <p:cNvSpPr>
            <a:spLocks noChangeArrowheads="1" noChangeShapeType="1" noTextEdit="1"/>
          </p:cNvSpPr>
          <p:nvPr/>
        </p:nvSpPr>
        <p:spPr bwMode="auto">
          <a:xfrm>
            <a:off x="2771800" y="3356992"/>
            <a:ext cx="1440000" cy="1440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5334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effectLst/>
                <a:latin typeface="Impact"/>
              </a:rPr>
              <a:t>Любовь Павловна </a:t>
            </a:r>
            <a:r>
              <a:rPr lang="ru-RU" sz="3600" kern="10" dirty="0" smtClean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effectLst/>
                <a:latin typeface="Impact"/>
              </a:rPr>
              <a:t>– Достоинство:  </a:t>
            </a:r>
            <a:r>
              <a:rPr lang="ru-RU" sz="3600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66FF33"/>
                    </a:gs>
                  </a:gsLst>
                  <a:lin ang="2700000" scaled="1"/>
                </a:gradFill>
                <a:effectLst/>
                <a:latin typeface="Impact"/>
              </a:rPr>
              <a:t>Честь и совесть фирмы.  </a:t>
            </a:r>
          </a:p>
        </p:txBody>
      </p:sp>
      <p:pic>
        <p:nvPicPr>
          <p:cNvPr id="3074" name="Picture 2" descr="C:\WWW\WWW1\content\main\img\vah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6300" y="3429000"/>
            <a:ext cx="1019836" cy="1368227"/>
          </a:xfrm>
          <a:prstGeom prst="rect">
            <a:avLst/>
          </a:prstGeom>
          <a:noFill/>
        </p:spPr>
      </p:pic>
      <p:sp>
        <p:nvSpPr>
          <p:cNvPr id="499723" name="WordArt 11"/>
          <p:cNvSpPr>
            <a:spLocks noChangeArrowheads="1" noChangeShapeType="1" noTextEdit="1"/>
          </p:cNvSpPr>
          <p:nvPr/>
        </p:nvSpPr>
        <p:spPr bwMode="auto">
          <a:xfrm>
            <a:off x="4572000" y="3429000"/>
            <a:ext cx="1440000" cy="1440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5334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Владимир Алексеевич - генеральный директор.  </a:t>
            </a:r>
          </a:p>
        </p:txBody>
      </p:sp>
      <p:pic>
        <p:nvPicPr>
          <p:cNvPr id="499724" name="Picture 12" descr="P1310011"/>
          <p:cNvPicPr>
            <a:picLocks noChangeAspect="1" noChangeArrowheads="1"/>
          </p:cNvPicPr>
          <p:nvPr/>
        </p:nvPicPr>
        <p:blipFill>
          <a:blip r:embed="rId7" cstate="print"/>
          <a:srcRect l="20323" t="12494" r="37479" b="29169"/>
          <a:stretch>
            <a:fillRect/>
          </a:stretch>
        </p:blipFill>
        <p:spPr bwMode="auto">
          <a:xfrm>
            <a:off x="5220121" y="1844650"/>
            <a:ext cx="1296144" cy="1343007"/>
          </a:xfrm>
          <a:prstGeom prst="rect">
            <a:avLst/>
          </a:prstGeom>
          <a:noFill/>
        </p:spPr>
      </p:pic>
      <p:sp>
        <p:nvSpPr>
          <p:cNvPr id="499726" name="WordArt 14"/>
          <p:cNvSpPr>
            <a:spLocks noChangeArrowheads="1" noChangeShapeType="1" noTextEdit="1"/>
          </p:cNvSpPr>
          <p:nvPr/>
        </p:nvSpPr>
        <p:spPr bwMode="auto">
          <a:xfrm>
            <a:off x="3564048" y="691679"/>
            <a:ext cx="1440000" cy="1440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5334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100000" b="100000"/>
                  </a:path>
                </a:gradFill>
                <a:effectLst/>
                <a:latin typeface="Impact"/>
              </a:rPr>
              <a:t>Ирина Владимировна - главный бухгалтер.  </a:t>
            </a:r>
          </a:p>
        </p:txBody>
      </p:sp>
      <p:sp>
        <p:nvSpPr>
          <p:cNvPr id="499727" name="Rectangle 15"/>
          <p:cNvSpPr>
            <a:spLocks noChangeArrowheads="1"/>
          </p:cNvSpPr>
          <p:nvPr/>
        </p:nvSpPr>
        <p:spPr bwMode="auto">
          <a:xfrm>
            <a:off x="179388" y="6237288"/>
            <a:ext cx="8785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>
                <a:solidFill>
                  <a:schemeClr val="tx1"/>
                </a:solidFill>
                <a:effectLst/>
              </a:rPr>
              <a:t>Москва, Мытищи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2012 </a:t>
            </a:r>
            <a:r>
              <a:rPr lang="ru-RU" sz="2400" dirty="0">
                <a:solidFill>
                  <a:schemeClr val="tx1"/>
                </a:solidFill>
                <a:effectLst/>
              </a:rPr>
              <a:t>год.</a:t>
            </a:r>
          </a:p>
        </p:txBody>
      </p:sp>
      <p:pic>
        <p:nvPicPr>
          <p:cNvPr id="3077" name="Picture 5" descr="C:\WWW\WWW1\content\main\img\Ksovet\sov\fund\IMG_0566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2060848"/>
            <a:ext cx="773188" cy="1040622"/>
          </a:xfrm>
          <a:prstGeom prst="rect">
            <a:avLst/>
          </a:prstGeom>
          <a:noFill/>
        </p:spPr>
      </p:pic>
      <p:pic>
        <p:nvPicPr>
          <p:cNvPr id="3078" name="Picture 6" descr="C:\WWW\WWW1\content\main\img\Ksovet\sov\fund\tig041 -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380312" y="1988840"/>
            <a:ext cx="1008112" cy="1189378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/>
          <a:srcRect l="30700" t="3293" r="28666" b="55128"/>
          <a:stretch>
            <a:fillRect/>
          </a:stretch>
        </p:blipFill>
        <p:spPr bwMode="auto">
          <a:xfrm>
            <a:off x="6372200" y="2348880"/>
            <a:ext cx="1080120" cy="82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 l="9219" t="3982" r="34673" b="40917"/>
          <a:stretch>
            <a:fillRect/>
          </a:stretch>
        </p:blipFill>
        <p:spPr bwMode="auto">
          <a:xfrm>
            <a:off x="1691680" y="5085183"/>
            <a:ext cx="16416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 descr="C:\WWW\WWW1\content\kult\img\itg\tig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02630" y="2348880"/>
            <a:ext cx="1401418" cy="936104"/>
          </a:xfrm>
          <a:prstGeom prst="rect">
            <a:avLst/>
          </a:prstGeom>
          <a:noFill/>
        </p:spPr>
      </p:pic>
      <p:pic>
        <p:nvPicPr>
          <p:cNvPr id="3084" name="Picture 12" descr="http://www.skibr.ru/content/kult/img/pam.jpg"/>
          <p:cNvPicPr>
            <a:picLocks noChangeAspect="1" noChangeArrowheads="1"/>
          </p:cNvPicPr>
          <p:nvPr/>
        </p:nvPicPr>
        <p:blipFill>
          <a:blip r:embed="rId13" cstate="print"/>
          <a:srcRect l="35904" t="1783" r="36124" b="41161"/>
          <a:stretch>
            <a:fillRect/>
          </a:stretch>
        </p:blipFill>
        <p:spPr bwMode="auto">
          <a:xfrm>
            <a:off x="3419872" y="5085184"/>
            <a:ext cx="1873126" cy="1620000"/>
          </a:xfrm>
          <a:prstGeom prst="rect">
            <a:avLst/>
          </a:prstGeom>
          <a:noFill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8" y="5085184"/>
            <a:ext cx="77496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skibr.ru/content/science/img/istok/VVS.JPG">
            <a:hlinkClick r:id="rId15" tooltip="Соловцов Василь Васильевич 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8184" y="5085184"/>
            <a:ext cx="830769" cy="1080000"/>
          </a:xfrm>
          <a:prstGeom prst="rect">
            <a:avLst/>
          </a:prstGeom>
          <a:noFill/>
        </p:spPr>
      </p:pic>
      <p:pic>
        <p:nvPicPr>
          <p:cNvPr id="2052" name="Picture 4" descr="http://www.skibr.ru/content/main/img/Ksovet/sov/bbe.JPG">
            <a:hlinkClick r:id="rId17" tooltip="Большаков Борис Евгеньевич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9240" y="5085184"/>
            <a:ext cx="822856" cy="1080000"/>
          </a:xfrm>
          <a:prstGeom prst="rect">
            <a:avLst/>
          </a:prstGeom>
          <a:noFill/>
        </p:spPr>
      </p:pic>
      <p:sp>
        <p:nvSpPr>
          <p:cNvPr id="499721" name="WordArt 9"/>
          <p:cNvSpPr>
            <a:spLocks noChangeArrowheads="1" noChangeShapeType="1" noTextEdit="1"/>
          </p:cNvSpPr>
          <p:nvPr/>
        </p:nvSpPr>
        <p:spPr bwMode="auto">
          <a:xfrm>
            <a:off x="1043608" y="1772816"/>
            <a:ext cx="2304096" cy="1512168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5334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3300"/>
                    </a:gs>
                  </a:gsLst>
                  <a:lin ang="2700000" scaled="1"/>
                </a:gradFill>
                <a:effectLst/>
                <a:latin typeface="Impact"/>
              </a:rPr>
              <a:t>Сергей Владимирович - директор СКИБР.  </a:t>
            </a:r>
          </a:p>
        </p:txBody>
      </p:sp>
      <p:sp>
        <p:nvSpPr>
          <p:cNvPr id="499725" name="WordArt 13"/>
          <p:cNvSpPr>
            <a:spLocks noChangeArrowheads="1" noChangeShapeType="1" noTextEdit="1"/>
          </p:cNvSpPr>
          <p:nvPr/>
        </p:nvSpPr>
        <p:spPr bwMode="auto">
          <a:xfrm>
            <a:off x="5148064" y="1700808"/>
            <a:ext cx="3312368" cy="1584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914271"/>
              </a:avLst>
            </a:prstTxWarp>
          </a:bodyPr>
          <a:lstStyle/>
          <a:p>
            <a:r>
              <a:rPr lang="ru-RU" sz="2400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Татьяна Владимировна</a:t>
            </a:r>
            <a:r>
              <a:rPr lang="ru-RU" sz="3600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 </a:t>
            </a:r>
            <a:r>
              <a:rPr lang="ru-RU" sz="2400" kern="10" dirty="0" smtClean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–</a:t>
            </a:r>
            <a:r>
              <a:rPr lang="ru-RU" sz="2800" kern="10" dirty="0" smtClean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  экономист</a:t>
            </a:r>
            <a:r>
              <a:rPr lang="ru-RU" sz="2800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.  </a:t>
            </a:r>
          </a:p>
        </p:txBody>
      </p:sp>
    </p:spTree>
  </p:cSld>
  <p:clrMapOvr>
    <a:masterClrMapping/>
  </p:clrMapOvr>
  <p:transition advTm="4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463"/>
            <a:ext cx="1214437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40000">
    <p:random/>
    <p:sndAc>
      <p:stSnd>
        <p:snd r:embed="rId2" name="breeze.wav"/>
      </p:stSnd>
    </p:sndAc>
  </p:transition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FF00"/>
            </a:gs>
            <a:gs pos="100000">
              <a:srgbClr val="009600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FF00"/>
            </a:gs>
            <a:gs pos="100000">
              <a:srgbClr val="009600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44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Вершина горы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11</cp:revision>
  <dcterms:created xsi:type="dcterms:W3CDTF">2012-09-09T23:19:18Z</dcterms:created>
  <dcterms:modified xsi:type="dcterms:W3CDTF">2012-09-11T05:31:54Z</dcterms:modified>
</cp:coreProperties>
</file>